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8FC050-9C1D-4A44-B4C3-0E30B77BCAC1}" type="datetimeFigureOut">
              <a:rPr lang="it-IT" smtClean="0"/>
              <a:t>25/03/2020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0D5E19-E7CA-45F6-8D44-210B4E61BA9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400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64" b="42715"/>
          <a:stretch/>
        </p:blipFill>
        <p:spPr>
          <a:xfrm>
            <a:off x="0" y="1485900"/>
            <a:ext cx="12192000" cy="53721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6675"/>
            <a:ext cx="4552632" cy="1348649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838200" y="2441055"/>
            <a:ext cx="10515600" cy="1325563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it-IT" noProof="0" dirty="0" smtClean="0"/>
              <a:t>Titolo Della Tesi</a:t>
            </a:r>
            <a:endParaRPr lang="it-IT" noProof="0" dirty="0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1" hasCustomPrompt="1"/>
          </p:nvPr>
        </p:nvSpPr>
        <p:spPr>
          <a:xfrm>
            <a:off x="393353" y="5415995"/>
            <a:ext cx="3527854" cy="319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IT" noProof="0" dirty="0" smtClean="0"/>
              <a:t>Relatore</a:t>
            </a:r>
            <a:endParaRPr lang="it-IT" noProof="0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393353" y="5888254"/>
            <a:ext cx="3527854" cy="3198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IT" noProof="0" dirty="0" smtClean="0"/>
              <a:t>Co-Relatore</a:t>
            </a:r>
            <a:endParaRPr lang="it-IT" noProof="0" dirty="0"/>
          </a:p>
        </p:txBody>
      </p:sp>
      <p:sp>
        <p:nvSpPr>
          <p:cNvPr id="20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305798" y="5415995"/>
            <a:ext cx="3527854" cy="3198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IT" noProof="0" dirty="0" smtClean="0"/>
              <a:t>Candidato</a:t>
            </a:r>
            <a:endParaRPr lang="it-IT" noProof="0" dirty="0"/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5" hasCustomPrompt="1"/>
          </p:nvPr>
        </p:nvSpPr>
        <p:spPr>
          <a:xfrm>
            <a:off x="8305798" y="5888254"/>
            <a:ext cx="3527854" cy="3198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600" b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it-IT" noProof="0" dirty="0" smtClean="0"/>
              <a:t>Anno Accademico</a:t>
            </a:r>
            <a:endParaRPr lang="it-IT" noProof="0" dirty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4251979" y="6285667"/>
            <a:ext cx="3688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baseline="0" dirty="0" smtClean="0">
                <a:solidFill>
                  <a:schemeClr val="bg1"/>
                </a:solidFill>
                <a:latin typeface="+mj-lt"/>
              </a:rPr>
              <a:t>Scuola di Ingegneria Industriale e dell’Informazione</a:t>
            </a:r>
            <a:endParaRPr lang="it-IT" sz="1200" baseline="0" dirty="0" smtClean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it-IT" sz="1600" baseline="0" dirty="0" smtClean="0">
                <a:solidFill>
                  <a:schemeClr val="bg1"/>
                </a:solidFill>
                <a:latin typeface="+mj-lt"/>
              </a:rPr>
              <a:t>Laurea Triennale – Ingegneria Energetica</a:t>
            </a:r>
            <a:endParaRPr lang="it-IT" sz="1600" baseline="0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9527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1" b="2733"/>
          <a:stretch/>
        </p:blipFill>
        <p:spPr>
          <a:xfrm>
            <a:off x="-1" y="6226218"/>
            <a:ext cx="12191999" cy="6317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96" r="782"/>
          <a:stretch/>
        </p:blipFill>
        <p:spPr>
          <a:xfrm>
            <a:off x="0" y="0"/>
            <a:ext cx="12191999" cy="10238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32" y="6267469"/>
            <a:ext cx="3083718" cy="551728"/>
          </a:xfrm>
          <a:prstGeom prst="rect">
            <a:avLst/>
          </a:prstGeom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1013988" y="6359546"/>
            <a:ext cx="965887" cy="365125"/>
          </a:xfrm>
        </p:spPr>
        <p:txBody>
          <a:bodyPr/>
          <a:lstStyle>
            <a:lvl1pPr>
              <a:defRPr sz="1600" b="1" i="0" baseline="0">
                <a:solidFill>
                  <a:schemeClr val="bg1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fld id="{DCE09022-C08B-4F34-B9F0-43AC160DA04C}" type="slidenum">
              <a:rPr lang="it-IT" smtClean="0"/>
              <a:pPr/>
              <a:t>‹#›</a:t>
            </a:fld>
            <a:r>
              <a:rPr lang="it-IT" dirty="0" smtClean="0"/>
              <a:t>/XX</a:t>
            </a:r>
            <a:endParaRPr lang="it-IT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105355" y="90617"/>
            <a:ext cx="6971271" cy="543697"/>
          </a:xfrm>
        </p:spPr>
        <p:txBody>
          <a:bodyPr>
            <a:normAutofit/>
          </a:bodyPr>
          <a:lstStyle>
            <a:lvl1pPr>
              <a:defRPr sz="2800" b="1" i="1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it-IT" noProof="0" dirty="0" smtClean="0"/>
              <a:t>Click to edit Master title style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947988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50178-FFDF-4188-8352-D71733CC4DC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584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136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09022-C08B-4F34-B9F0-43AC160DA04C}" type="slidenum">
              <a:rPr lang="it-IT" smtClean="0"/>
              <a:pPr/>
              <a:t>2</a:t>
            </a:fld>
            <a:r>
              <a:rPr lang="it-IT" smtClean="0"/>
              <a:t>/XX</a:t>
            </a:r>
            <a:endParaRPr lang="it-IT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0150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Introduzione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Riccardo Simonetti</dc:creator>
  <cp:lastModifiedBy>Riccardo Simonetti</cp:lastModifiedBy>
  <cp:revision>10</cp:revision>
  <dcterms:created xsi:type="dcterms:W3CDTF">2019-02-13T14:58:22Z</dcterms:created>
  <dcterms:modified xsi:type="dcterms:W3CDTF">2020-03-25T14:56:29Z</dcterms:modified>
</cp:coreProperties>
</file>